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8" r:id="rId2"/>
    <p:sldId id="260" r:id="rId3"/>
    <p:sldId id="262" r:id="rId4"/>
    <p:sldId id="263" r:id="rId5"/>
    <p:sldId id="264" r:id="rId6"/>
    <p:sldId id="265" r:id="rId7"/>
    <p:sldId id="266" r:id="rId8"/>
    <p:sldId id="268" r:id="rId9"/>
  </p:sldIdLst>
  <p:sldSz cx="9144000" cy="6858000" type="screen4x3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F2ED2-1DAE-41EF-9852-7D2E61FCEC1E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9C7D75-D621-4BBA-A2BC-20D7D5B99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136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92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62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11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82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07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0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83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26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88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9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157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075DB-711B-4353-A725-B122F076BC9F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F70C8-B7BF-43FB-A02E-1A1FAAE1E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50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0291362/1b93c134b90c6071b4dc3f495464b753/#block_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45473" y="4968555"/>
            <a:ext cx="3542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Мамонова Евгения Геннадьевна,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«Кимовская СОШ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Марина Владимировна,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Бураковская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32114" y="284323"/>
            <a:ext cx="735874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 «Отдел образования исполнительного комитета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Спасского муниципального района Республики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Татарстан»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адпись 1"/>
          <p:cNvSpPr txBox="1"/>
          <p:nvPr/>
        </p:nvSpPr>
        <p:spPr>
          <a:xfrm>
            <a:off x="3700327" y="1915146"/>
            <a:ext cx="4286250" cy="1847215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метода 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казуса (кейса) 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педагогической практике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imv10\Desktop\2025-02-24_21-35-5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07" y="1730526"/>
            <a:ext cx="3175907" cy="4315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396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0194" y="401433"/>
            <a:ext cx="7830957" cy="6149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Урок истории в 8 классе в средней общеобразовательной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проходит в компьютерном классе. За 15 минут до его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окончания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последнем уроке во второй четверти учитель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сообщил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ученикам предстоит выполнить контрольный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который поможет наиболее точно определить степень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 по данному предмету, и выставить оценки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четверть.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Учитель порекомендовал учащимся повторить изученный материал, чтобы успешно справиться с заданиями контрольного теста.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Учитель также предупредил восьмиклассников, что при выполнении тестовых учебных заданий нельзя пользоваться Интернетом, надо работать самостоятельно.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Во время самостоятельной работы учащихся над тестами учитель на своем главном компьютере увидел, что один из учеников выходил в сеть Интернет.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Узнать, кто именно это сделал, у учителя не получилось.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При проверке выполненных тестовых заданий выяснилось, что один из учеников, который обычно имел по предмету не выше оценки «3», выполнил тест на 100%, то есть на «5».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Учитель предположил, что именно этот ученик воспользовался Интернетом для решения данного теста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1.Назовите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возможные причины сложившейся ситуации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2. Дайте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оценку всем действиям педагога в данной ситуации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3.Предложите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альтернативные варианты взаимодействия педагога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ребенком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данной ситуации, которые бы более успешно решали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воспитания и обучения.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530" y="335010"/>
            <a:ext cx="738664" cy="423236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Проблемный сюжет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195" y="4180114"/>
            <a:ext cx="1015663" cy="198990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для разрешения проблемы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79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5138" y="4943480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19" y="1755568"/>
            <a:ext cx="8981102" cy="450124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12733" y="669388"/>
            <a:ext cx="4441371" cy="97536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Базовая структура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800"/>
              </a:spcAft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диагностического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кейса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52846" y="2771766"/>
            <a:ext cx="1784363" cy="166113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5822" y="3371499"/>
            <a:ext cx="12184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Фабула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584658" y="4112913"/>
            <a:ext cx="1784363" cy="166113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98037" y="4724652"/>
            <a:ext cx="1566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3535412" y="4432899"/>
            <a:ext cx="1784363" cy="166113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767565" y="5081979"/>
            <a:ext cx="1183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354110" y="3894086"/>
            <a:ext cx="1784363" cy="166113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445381" y="4319445"/>
            <a:ext cx="16930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Варианты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ответов 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6725478" y="2520599"/>
            <a:ext cx="1784363" cy="166113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24035" y="2832890"/>
            <a:ext cx="190917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Весовой </a:t>
            </a:r>
            <a:endParaRPr lang="ru-RU" sz="22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оэффициент</a:t>
            </a: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(если предусмотрено)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65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565" y="217081"/>
            <a:ext cx="7886700" cy="793114"/>
          </a:xfrm>
        </p:spPr>
        <p:txBody>
          <a:bodyPr/>
          <a:lstStyle/>
          <a:p>
            <a:pPr algn="ctr"/>
            <a:r>
              <a:rPr lang="ru-RU" dirty="0" smtClean="0">
                <a:latin typeface="Monotype Corsiva" panose="03010101010201010101" pitchFamily="66" charset="0"/>
              </a:rPr>
              <a:t>Обоснование ответа кейса №1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565" y="1010195"/>
            <a:ext cx="7975418" cy="569975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32.1 ФГОС ООО (утв. приказом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от 31 мая 2021 г. № 287)</a:t>
            </a:r>
          </a:p>
          <a:p>
            <a:pPr marL="0" indent="0" algn="just">
              <a:buNone/>
            </a:pP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32.1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Рабочие программы учебных предметов, учебных курсов (в том числе внеурочной деятельности), учебных модулей должны обеспечивать достижение планируемых результатов освоения программы основного общего образования и разрабатываться на основе требований ФГОС к результатам освоения программы основного общего образования.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учебных курсов (в том числе внеурочной деятельности), учебных модулей должны включать: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учебного предмета, учебного курса (в том числе внеурочной деятельности), учебного модуля;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учебного предмета, учебного курса (в том числе внеурочной деятельности), учебного модуля;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планирование с указанием количества академических часов, отводимых на освоение каждой темы учебного предмета, учебного курса (в том числе внеурочной деятельности), учебного модуля и возможность использования по этой теме электронных (цифровых) образовательных ресурсов, являющихся учебно-методическими материалами (мультимедийные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ресурсов), используемыми для обучения и воспитания различных групп пользователей, представленными в электронном (цифровом) виде и реализующими дидактические возможности ИКТ, содержание которых соответствует </a:t>
            </a:r>
            <a:r>
              <a:rPr lang="ru-RU" sz="6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законодательству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 образовании</a:t>
            </a: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6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курсов внеурочной деятельности также должны содержать указание на форму проведения занятий.</a:t>
            </a:r>
            <a:endParaRPr lang="ru-RU" sz="6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учебных курсов (в том числе внеурочной деятельности), учебных модулей формируются с учетом рабочей программы воспитания.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22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36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Monotype Corsiva" panose="03010101010201010101" pitchFamily="66" charset="0"/>
              </a:rPr>
              <a:t>Обоснование ответа кейса </a:t>
            </a:r>
            <a:r>
              <a:rPr lang="ru-RU" dirty="0" smtClean="0">
                <a:latin typeface="Monotype Corsiva" panose="03010101010201010101" pitchFamily="66" charset="0"/>
              </a:rPr>
              <a:t>№2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187" y="1001487"/>
            <a:ext cx="78867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(утв. приказом Министерства труда и социальной защиты от 18 октября 2013 года № 544н) устанавливает такую трудовую функцию, как «Формирование мотивации к обучению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684" t="22805" r="26243" b="34151"/>
          <a:stretch/>
        </p:blipFill>
        <p:spPr bwMode="auto">
          <a:xfrm>
            <a:off x="628650" y="2269175"/>
            <a:ext cx="7566116" cy="3992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1210491" y="5537178"/>
            <a:ext cx="757646" cy="269965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73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69331"/>
            <a:ext cx="7886700" cy="714737"/>
          </a:xfrm>
        </p:spPr>
        <p:txBody>
          <a:bodyPr/>
          <a:lstStyle/>
          <a:p>
            <a:pPr algn="ctr"/>
            <a:r>
              <a:rPr lang="ru-RU" dirty="0">
                <a:latin typeface="Monotype Corsiva" panose="03010101010201010101" pitchFamily="66" charset="0"/>
              </a:rPr>
              <a:t>Обоснование ответа кейса </a:t>
            </a:r>
            <a:r>
              <a:rPr lang="ru-RU" dirty="0" smtClean="0">
                <a:latin typeface="Monotype Corsiva" panose="03010101010201010101" pitchFamily="66" charset="0"/>
              </a:rPr>
              <a:t>№3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72046"/>
            <a:ext cx="7886700" cy="16110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разделу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3.2.3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стандарта "Педагог", одним из важных направлений педагогической деятельности является "Применение современных методов и технологий обучения". Это подразумевает, что внедрение инноваций и адаптация образовательного процесса к современным требованиям - это обязанность педагога, и это должно обсуждаться на уровне педагогических советов.</a:t>
            </a:r>
          </a:p>
        </p:txBody>
      </p:sp>
    </p:spTree>
    <p:extLst>
      <p:ext uri="{BB962C8B-B14F-4D97-AF65-F5344CB8AC3E}">
        <p14:creationId xmlns:p14="http://schemas.microsoft.com/office/powerpoint/2010/main" val="148817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86" y="143012"/>
            <a:ext cx="9056914" cy="5798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кейс-метода 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-образовательном процессе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273" y="722812"/>
            <a:ext cx="7886700" cy="39307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 smtClean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 образования на формирование умений и навыков, а также на сотворчество педагога и ученика;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предназначен для получения знаний по тем дисциплинам, где нет однозначного ответа на поставленный вопрос;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выступает в роли ведущего, генерирующего вопросы, фиксирующего ответы, поддерживающего дискуссию;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Кейсы могут использоваться как в процессе обучения, так и в процессе контроля знаний.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метод способствует развитию у учащихся навыков критического мышления, умения работать в команде, принимать взвешенные решения и аргументированно     защищать свою точку зрения.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035" y="4653552"/>
            <a:ext cx="3718560" cy="217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6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451" y="2133601"/>
            <a:ext cx="7777163" cy="339407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4000" b="1" dirty="0">
                <a:solidFill>
                  <a:schemeClr val="tx2"/>
                </a:solidFill>
              </a:rPr>
              <a:t>Спасибо за внимание!</a:t>
            </a:r>
          </a:p>
          <a:p>
            <a:pPr algn="ctr">
              <a:defRPr/>
            </a:pPr>
            <a:endParaRPr lang="ru-RU" sz="4000" b="1" dirty="0">
              <a:solidFill>
                <a:schemeClr val="tx2"/>
              </a:solidFill>
            </a:endParaRPr>
          </a:p>
          <a:p>
            <a:pPr marL="0" indent="0" algn="ctr">
              <a:buNone/>
              <a:defRPr/>
            </a:pPr>
            <a:r>
              <a:rPr lang="ru-RU" sz="4000" b="1" dirty="0" err="1">
                <a:solidFill>
                  <a:schemeClr val="tx2"/>
                </a:solidFill>
              </a:rPr>
              <a:t>Игътибарыгыз</a:t>
            </a:r>
            <a:r>
              <a:rPr lang="ru-RU" sz="4000" b="1" dirty="0">
                <a:solidFill>
                  <a:schemeClr val="tx2"/>
                </a:solidFill>
              </a:rPr>
              <a:t> </a:t>
            </a:r>
            <a:r>
              <a:rPr lang="ru-RU" sz="4000" b="1" dirty="0" err="1">
                <a:solidFill>
                  <a:schemeClr val="tx2"/>
                </a:solidFill>
              </a:rPr>
              <a:t>өчен</a:t>
            </a:r>
            <a:r>
              <a:rPr lang="ru-RU" sz="4000" b="1" dirty="0">
                <a:solidFill>
                  <a:schemeClr val="tx2"/>
                </a:solidFill>
              </a:rPr>
              <a:t> </a:t>
            </a:r>
            <a:r>
              <a:rPr lang="ru-RU" sz="4000" b="1" dirty="0" err="1">
                <a:solidFill>
                  <a:schemeClr val="tx2"/>
                </a:solidFill>
              </a:rPr>
              <a:t>рәхмәт</a:t>
            </a:r>
            <a:r>
              <a:rPr lang="ru-RU" sz="4000" b="1" dirty="0">
                <a:solidFill>
                  <a:schemeClr val="tx2"/>
                </a:solidFill>
              </a:rPr>
              <a:t>!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82C9FF-28D5-4965-9011-ABB77D4678AE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99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</TotalTime>
  <Words>525</Words>
  <Application>Microsoft Office PowerPoint</Application>
  <PresentationFormat>Экран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Обоснование ответа кейса №1</vt:lpstr>
      <vt:lpstr>Обоснование ответа кейса №2</vt:lpstr>
      <vt:lpstr>Обоснование ответа кейса №3</vt:lpstr>
      <vt:lpstr>Значение кейс-метода в воспитательно-образовательном процессе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кейсов для диагностики профессиональных дефицитов</dc:title>
  <dc:creator>Евгешка</dc:creator>
  <cp:lastModifiedBy>Евгешка</cp:lastModifiedBy>
  <cp:revision>20</cp:revision>
  <cp:lastPrinted>2025-02-27T14:21:31Z</cp:lastPrinted>
  <dcterms:created xsi:type="dcterms:W3CDTF">2025-02-11T06:54:04Z</dcterms:created>
  <dcterms:modified xsi:type="dcterms:W3CDTF">2025-03-14T06:46:01Z</dcterms:modified>
</cp:coreProperties>
</file>